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28" r:id="rId2"/>
    <p:sldId id="306" r:id="rId3"/>
    <p:sldId id="310" r:id="rId4"/>
    <p:sldId id="305" r:id="rId5"/>
    <p:sldId id="268" r:id="rId6"/>
    <p:sldId id="288" r:id="rId7"/>
    <p:sldId id="325" r:id="rId8"/>
    <p:sldId id="326" r:id="rId9"/>
    <p:sldId id="323" r:id="rId10"/>
    <p:sldId id="324" r:id="rId11"/>
    <p:sldId id="262" r:id="rId12"/>
    <p:sldId id="311" r:id="rId13"/>
    <p:sldId id="269" r:id="rId14"/>
    <p:sldId id="312" r:id="rId15"/>
    <p:sldId id="313" r:id="rId16"/>
    <p:sldId id="289" r:id="rId17"/>
    <p:sldId id="327" r:id="rId18"/>
    <p:sldId id="309" r:id="rId19"/>
    <p:sldId id="307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9" r:id="rId29"/>
    <p:sldId id="270" r:id="rId30"/>
    <p:sldId id="293" r:id="rId31"/>
    <p:sldId id="271" r:id="rId32"/>
    <p:sldId id="272" r:id="rId33"/>
    <p:sldId id="290" r:id="rId34"/>
    <p:sldId id="273" r:id="rId35"/>
    <p:sldId id="285" r:id="rId36"/>
    <p:sldId id="274" r:id="rId37"/>
    <p:sldId id="291" r:id="rId38"/>
    <p:sldId id="275" r:id="rId39"/>
    <p:sldId id="294" r:id="rId40"/>
    <p:sldId id="277" r:id="rId41"/>
    <p:sldId id="295" r:id="rId42"/>
    <p:sldId id="276" r:id="rId43"/>
    <p:sldId id="296" r:id="rId44"/>
    <p:sldId id="278" r:id="rId45"/>
    <p:sldId id="297" r:id="rId46"/>
    <p:sldId id="279" r:id="rId47"/>
    <p:sldId id="298" r:id="rId48"/>
    <p:sldId id="281" r:id="rId49"/>
    <p:sldId id="300" r:id="rId50"/>
    <p:sldId id="301" r:id="rId51"/>
    <p:sldId id="302" r:id="rId52"/>
    <p:sldId id="299" r:id="rId53"/>
    <p:sldId id="280" r:id="rId54"/>
    <p:sldId id="303" r:id="rId55"/>
    <p:sldId id="304" r:id="rId56"/>
    <p:sldId id="282" r:id="rId57"/>
    <p:sldId id="283" r:id="rId58"/>
    <p:sldId id="284" r:id="rId59"/>
    <p:sldId id="28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152"/>
    <a:srgbClr val="FFDB69"/>
    <a:srgbClr val="FFFF81"/>
    <a:srgbClr val="EAA8E8"/>
    <a:srgbClr val="C8A5E3"/>
    <a:srgbClr val="C9F1FF"/>
    <a:srgbClr val="D75BD4"/>
    <a:srgbClr val="DF7BDD"/>
    <a:srgbClr val="AE78D6"/>
    <a:srgbClr val="DF5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2" y="11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591320" y="55968"/>
            <a:ext cx="10601102" cy="6648154"/>
            <a:chOff x="1619792" y="204549"/>
            <a:chExt cx="1060110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53261" y="1965726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49400" y="17153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  <a:cs typeface="Ekushey Durga" panose="03080603080002020207" pitchFamily="66"/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24222" y="172516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গ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68427" y="139322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জ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432794" y="132921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ঝ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62569" y="2428717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  <a:cs typeface="Ekushey Durga" panose="03080603080002020207" pitchFamily="66"/>
                </a:rPr>
                <a:t>ঞ</a:t>
              </a:r>
              <a:endParaRPr lang="en-US" sz="28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540760" y="70582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ট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হ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56768" y="15004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ড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7291" y="16992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থ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51436" y="2425998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প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108991" y="146005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দ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ফ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82699" y="1188129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86540" y="91306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ম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9731" y="2205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য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র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ল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হ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78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322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113667" y="497429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40807" y="3234841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ও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385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2002899" y="4127861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আ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47294" y="18937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এ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ঐ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ঔ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60843" y="4290799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72288" y="175643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২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৩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59774" y="4866740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32302" y="109475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54665" y="600298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391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৯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020763" y="924370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  <a:cs typeface="Ekushey Durga" panose="03080603080002020207" pitchFamily="66"/>
                </a:rPr>
                <a:t>অ</a:t>
              </a:r>
              <a:endParaRPr lang="en-US" dirty="0">
                <a:solidFill>
                  <a:srgbClr val="FF0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9606" y="21866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  <a:cs typeface="Ekushey Durga" panose="03080603080002020207" pitchFamily="66"/>
                </a:rPr>
                <a:t>৫</a:t>
              </a:r>
              <a:endParaRPr lang="en-US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৫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66866" y="1140131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9019504" y="398922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11697" y="3371908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ন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30192" y="293637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  <a:cs typeface="Ekushey Durga" panose="03080603080002020207" pitchFamily="66"/>
                </a:rPr>
                <a:t>২</a:t>
              </a:r>
              <a:endParaRPr lang="en-US" b="1" dirty="0">
                <a:solidFill>
                  <a:srgbClr val="FFC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4783144" y="4801372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89618" y="44705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ত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21346" y="3566929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  <a:cs typeface="Ekushey Durga" panose="03080603080002020207" pitchFamily="66"/>
                </a:rPr>
                <a:t>ম</a:t>
              </a:r>
              <a:endParaRPr lang="en-US" sz="20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45915" y="436272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87848" y="2318295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90772" y="6603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2743478" y="463029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42693" y="4493344"/>
              <a:ext cx="38023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6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329986" y="607936"/>
            <a:ext cx="9417606" cy="4640044"/>
            <a:chOff x="368730" y="629385"/>
            <a:chExt cx="9417606" cy="464004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368730" y="2075951"/>
              <a:ext cx="7837951" cy="3193478"/>
              <a:chOff x="592040" y="2191144"/>
              <a:chExt cx="7837951" cy="31934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592040" y="2214523"/>
                <a:ext cx="2039341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20000" b="1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20000" b="1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2548348" y="2191144"/>
                <a:ext cx="34579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20000" b="1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96925" y="2197626"/>
                <a:ext cx="253306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20000" b="1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34032" y="180605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9630" y="171734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149524" y="230123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89914" y="141691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855874" y="182230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298759" y="941012"/>
              <a:ext cx="3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5611775" y="53763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483E4E-BE61-4700-A32F-3AC24C8CD53F}"/>
              </a:ext>
            </a:extLst>
          </p:cNvPr>
          <p:cNvGrpSpPr/>
          <p:nvPr/>
        </p:nvGrpSpPr>
        <p:grpSpPr>
          <a:xfrm>
            <a:off x="879570" y="2708042"/>
            <a:ext cx="5408853" cy="4202471"/>
            <a:chOff x="879570" y="2708042"/>
            <a:chExt cx="5408853" cy="42024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D52CC9-FEA9-4AAC-9A53-2E7750B258E3}"/>
                </a:ext>
              </a:extLst>
            </p:cNvPr>
            <p:cNvSpPr txBox="1"/>
            <p:nvPr/>
          </p:nvSpPr>
          <p:spPr>
            <a:xfrm>
              <a:off x="2500815" y="5638677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ম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92A4D6-4249-4331-9DB3-489BD6165840}"/>
                </a:ext>
              </a:extLst>
            </p:cNvPr>
            <p:cNvSpPr txBox="1"/>
            <p:nvPr/>
          </p:nvSpPr>
          <p:spPr>
            <a:xfrm>
              <a:off x="4665776" y="5206488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গ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291436-12B2-45E8-AB69-92FD3D9F0733}"/>
                </a:ext>
              </a:extLst>
            </p:cNvPr>
            <p:cNvGrpSpPr/>
            <p:nvPr/>
          </p:nvGrpSpPr>
          <p:grpSpPr>
            <a:xfrm>
              <a:off x="879570" y="2708042"/>
              <a:ext cx="4208918" cy="2822662"/>
              <a:chOff x="879570" y="2708042"/>
              <a:chExt cx="4208918" cy="2822662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C974303-B219-4449-8CC7-C42348639E01}"/>
                  </a:ext>
                </a:extLst>
              </p:cNvPr>
              <p:cNvSpPr txBox="1"/>
              <p:nvPr/>
            </p:nvSpPr>
            <p:spPr>
              <a:xfrm>
                <a:off x="1408306" y="419722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09B08AF-A37B-4C6B-A4AB-FFC659EF7CA1}"/>
                  </a:ext>
                </a:extLst>
              </p:cNvPr>
              <p:cNvSpPr txBox="1"/>
              <p:nvPr/>
            </p:nvSpPr>
            <p:spPr>
              <a:xfrm>
                <a:off x="879570" y="3835660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91138B-93F1-4F74-82BA-9B14E8EC0C31}"/>
                  </a:ext>
                </a:extLst>
              </p:cNvPr>
              <p:cNvSpPr txBox="1"/>
              <p:nvPr/>
            </p:nvSpPr>
            <p:spPr>
              <a:xfrm>
                <a:off x="2159734" y="270804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3B31638-BC95-41A8-9B29-2B51B8A790D7}"/>
                  </a:ext>
                </a:extLst>
              </p:cNvPr>
              <p:cNvSpPr txBox="1"/>
              <p:nvPr/>
            </p:nvSpPr>
            <p:spPr>
              <a:xfrm rot="20184083">
                <a:off x="4722682" y="274566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D2ABAC-071F-4054-9CB5-F4ECD05080D9}"/>
                  </a:ext>
                </a:extLst>
              </p:cNvPr>
              <p:cNvSpPr txBox="1"/>
              <p:nvPr/>
            </p:nvSpPr>
            <p:spPr>
              <a:xfrm>
                <a:off x="3292211" y="4059926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222729D-DA0E-40A5-8D52-30A58358B3C6}"/>
                  </a:ext>
                </a:extLst>
              </p:cNvPr>
              <p:cNvSpPr txBox="1"/>
              <p:nvPr/>
            </p:nvSpPr>
            <p:spPr>
              <a:xfrm>
                <a:off x="4528490" y="3313747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C8752E7-6C77-4FDD-8371-7046D43F8C20}"/>
                  </a:ext>
                </a:extLst>
              </p:cNvPr>
              <p:cNvSpPr txBox="1"/>
              <p:nvPr/>
            </p:nvSpPr>
            <p:spPr>
              <a:xfrm>
                <a:off x="2457003" y="3682264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6CD8C0-DFAC-4B25-A954-39795B7D576B}"/>
                  </a:ext>
                </a:extLst>
              </p:cNvPr>
              <p:cNvSpPr txBox="1"/>
              <p:nvPr/>
            </p:nvSpPr>
            <p:spPr>
              <a:xfrm rot="1258261">
                <a:off x="2141619" y="3253010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1C422A2-B688-4824-9739-F2A77B33D319}"/>
                  </a:ext>
                </a:extLst>
              </p:cNvPr>
              <p:cNvSpPr txBox="1"/>
              <p:nvPr/>
            </p:nvSpPr>
            <p:spPr>
              <a:xfrm>
                <a:off x="2095017" y="4945929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/>
                    </a:solidFill>
                  </a:rPr>
                  <a:t>খ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BDDCC8B-EC1D-42CD-BC79-67D5AFC97CA0}"/>
                </a:ext>
              </a:extLst>
            </p:cNvPr>
            <p:cNvSpPr txBox="1"/>
            <p:nvPr/>
          </p:nvSpPr>
          <p:spPr>
            <a:xfrm>
              <a:off x="3338809" y="5509616"/>
              <a:ext cx="5453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ক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A2ADB0-F2A7-4DDC-8772-39A5F62C7E30}"/>
                </a:ext>
              </a:extLst>
            </p:cNvPr>
            <p:cNvSpPr txBox="1"/>
            <p:nvPr/>
          </p:nvSpPr>
          <p:spPr>
            <a:xfrm>
              <a:off x="4760516" y="6004683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অ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B1BC5D8-E128-4C33-83D5-608041F4F7AA}"/>
                </a:ext>
              </a:extLst>
            </p:cNvPr>
            <p:cNvSpPr txBox="1"/>
            <p:nvPr/>
          </p:nvSpPr>
          <p:spPr>
            <a:xfrm>
              <a:off x="3356713" y="5934533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ন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6EEBA47-8571-46F4-A0A0-E5595E7E97C7}"/>
                </a:ext>
              </a:extLst>
            </p:cNvPr>
            <p:cNvSpPr txBox="1"/>
            <p:nvPr/>
          </p:nvSpPr>
          <p:spPr>
            <a:xfrm>
              <a:off x="2630872" y="6245865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ল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D760929-32D7-4F77-8EDB-570EB976FF5C}"/>
                </a:ext>
              </a:extLst>
            </p:cNvPr>
            <p:cNvSpPr txBox="1"/>
            <p:nvPr/>
          </p:nvSpPr>
          <p:spPr>
            <a:xfrm>
              <a:off x="4116122" y="5988208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ঈ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5FDFC77-31AA-4F89-86E7-2D22FFDC6939}"/>
                </a:ext>
              </a:extLst>
            </p:cNvPr>
            <p:cNvSpPr txBox="1"/>
            <p:nvPr/>
          </p:nvSpPr>
          <p:spPr>
            <a:xfrm>
              <a:off x="4137991" y="556040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স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E2BA566-2329-414E-B26E-5DE07853C404}"/>
                </a:ext>
              </a:extLst>
            </p:cNvPr>
            <p:cNvSpPr txBox="1"/>
            <p:nvPr/>
          </p:nvSpPr>
          <p:spPr>
            <a:xfrm>
              <a:off x="4892729" y="5569445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ত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96DE67F-919E-41CF-B9C5-353A6BA1D84D}"/>
                </a:ext>
              </a:extLst>
            </p:cNvPr>
            <p:cNvSpPr txBox="1"/>
            <p:nvPr/>
          </p:nvSpPr>
          <p:spPr>
            <a:xfrm>
              <a:off x="5213400" y="632573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ট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F52D8E8-AEC0-455F-8FBC-2180B7AFE6E6}"/>
                </a:ext>
              </a:extLst>
            </p:cNvPr>
            <p:cNvSpPr txBox="1"/>
            <p:nvPr/>
          </p:nvSpPr>
          <p:spPr>
            <a:xfrm>
              <a:off x="2154176" y="5787831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প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8D769CA-EB8C-4A5B-A97C-D52307BF4899}"/>
                </a:ext>
              </a:extLst>
            </p:cNvPr>
            <p:cNvSpPr txBox="1"/>
            <p:nvPr/>
          </p:nvSpPr>
          <p:spPr>
            <a:xfrm>
              <a:off x="5812011" y="5999942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ফ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188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  <a:cs typeface="Kalpurush" panose="02000600000000000000" pitchFamily="2" charset="0"/>
              </a:rPr>
              <a:t>Letter</a:t>
            </a: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Word</a:t>
            </a: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Number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39832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091020" y="467217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2090" y="3565565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05BF73A7-5671-4BE8-95B0-8B68A4E54B20}"/>
              </a:ext>
            </a:extLst>
          </p:cNvPr>
          <p:cNvSpPr/>
          <p:nvPr/>
        </p:nvSpPr>
        <p:spPr>
          <a:xfrm>
            <a:off x="1091020" y="2290726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109708" y="51122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4074" y="3634430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0A6CA3CA-8C01-44DD-BB57-D21CBC6D8CE4}"/>
              </a:ext>
            </a:extLst>
          </p:cNvPr>
          <p:cNvSpPr/>
          <p:nvPr/>
        </p:nvSpPr>
        <p:spPr>
          <a:xfrm>
            <a:off x="1049081" y="2309137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4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52435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32A14949-2D9F-47B4-B001-5AC4B8DDC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208016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8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977212" y="1899793"/>
            <a:ext cx="3860860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endParaRPr lang="bn-IN" sz="54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4249755" y="1262849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এস</a:t>
            </a:r>
            <a:r>
              <a:rPr lang="en-US" sz="40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5" y="3918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90" y="443920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8764682" y="2416941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7965434" y="2982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313792" y="2223855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3429709" y="1075312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30206" y="540508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859767" y="1283858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226232" y="2120034"/>
            <a:ext cx="473426" cy="62622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8707636" y="1998590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7998496" y="2517503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36346" y="582403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254164" y="860656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43139" y="3342882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376284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524086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05607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558519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1699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561571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29125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63" y="2809258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05720" y="727354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7812147" y="963114"/>
            <a:ext cx="4420752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06845" y="3187223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22072" y="3009833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335399" y="33888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363521" y="40572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295393" y="441837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363521" y="366142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264752" y="5402104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32155" y="492575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2510166" y="3291467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5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91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29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87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6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007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98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(ক-৺)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3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৺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85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D9092-C584-4955-851F-A9BB45491776}"/>
              </a:ext>
            </a:extLst>
          </p:cNvPr>
          <p:cNvSpPr/>
          <p:nvPr/>
        </p:nvSpPr>
        <p:spPr>
          <a:xfrm>
            <a:off x="3004456" y="1235528"/>
            <a:ext cx="6308273" cy="3265715"/>
          </a:xfrm>
          <a:prstGeom prst="rect">
            <a:avLst/>
          </a:prstGeom>
          <a:solidFill>
            <a:srgbClr val="8BC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DA5BD-1C58-4316-AAB7-9D48C3D82228}"/>
              </a:ext>
            </a:extLst>
          </p:cNvPr>
          <p:cNvSpPr/>
          <p:nvPr/>
        </p:nvSpPr>
        <p:spPr>
          <a:xfrm>
            <a:off x="3545633" y="2327986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1D88-4952-481F-A876-96D357388841}"/>
              </a:ext>
            </a:extLst>
          </p:cNvPr>
          <p:cNvSpPr/>
          <p:nvPr/>
        </p:nvSpPr>
        <p:spPr>
          <a:xfrm>
            <a:off x="5058746" y="1578427"/>
            <a:ext cx="248505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35459C-52E6-42E0-AE1D-122CB1DEA616}"/>
              </a:ext>
            </a:extLst>
          </p:cNvPr>
          <p:cNvSpPr/>
          <p:nvPr/>
        </p:nvSpPr>
        <p:spPr>
          <a:xfrm>
            <a:off x="3545633" y="2900265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B8FA5-A616-40A0-823A-3E7C905A70B3}"/>
              </a:ext>
            </a:extLst>
          </p:cNvPr>
          <p:cNvSpPr/>
          <p:nvPr/>
        </p:nvSpPr>
        <p:spPr>
          <a:xfrm>
            <a:off x="6533763" y="2852641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1305C-5939-476B-83A4-5DCE8F2CC4DA}"/>
              </a:ext>
            </a:extLst>
          </p:cNvPr>
          <p:cNvSpPr/>
          <p:nvPr/>
        </p:nvSpPr>
        <p:spPr>
          <a:xfrm>
            <a:off x="6533763" y="2261508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A9CE9-D5C9-4AAD-897C-4FF70E9226F5}"/>
              </a:ext>
            </a:extLst>
          </p:cNvPr>
          <p:cNvSpPr/>
          <p:nvPr/>
        </p:nvSpPr>
        <p:spPr>
          <a:xfrm>
            <a:off x="3545632" y="3729914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E148C-AA99-487D-BF02-EFAE795218FC}"/>
              </a:ext>
            </a:extLst>
          </p:cNvPr>
          <p:cNvSpPr txBox="1"/>
          <p:nvPr/>
        </p:nvSpPr>
        <p:spPr>
          <a:xfrm>
            <a:off x="5203173" y="561851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2800" b="1" dirty="0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800" b="1" dirty="0">
              <a:solidFill>
                <a:srgbClr val="005A9E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EB0A0-E761-4FE1-9C44-1C0EF4246B65}"/>
              </a:ext>
            </a:extLst>
          </p:cNvPr>
          <p:cNvSpPr txBox="1"/>
          <p:nvPr/>
        </p:nvSpPr>
        <p:spPr>
          <a:xfrm>
            <a:off x="3004456" y="133739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4EF70-75CE-42FC-BC24-C58F696D4C7D}"/>
              </a:ext>
            </a:extLst>
          </p:cNvPr>
          <p:cNvSpPr txBox="1"/>
          <p:nvPr/>
        </p:nvSpPr>
        <p:spPr>
          <a:xfrm>
            <a:off x="7913914" y="132183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6865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সহজ শব্দ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A5070F-3A88-453F-AC65-4C75F3E463CE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8" name="Scroll: Horizontal 47">
              <a:extLst>
                <a:ext uri="{FF2B5EF4-FFF2-40B4-BE49-F238E27FC236}">
                  <a16:creationId xmlns:a16="http://schemas.microsoft.com/office/drawing/2014/main" id="{D9892C0E-7E55-4845-93C6-A858EBA9A24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9" name="Picture 48" descr="Bookworm Book Education - Free vector graphic on Pixabay">
              <a:extLst>
                <a:ext uri="{FF2B5EF4-FFF2-40B4-BE49-F238E27FC236}">
                  <a16:creationId xmlns:a16="http://schemas.microsoft.com/office/drawing/2014/main" id="{52DF3749-3C96-4D77-9CB5-A8E82A19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A32D495-BB23-43BC-A0D3-780C2CD6D91F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838FE60-81E0-451C-8349-4FFEFEDB6B16}"/>
              </a:ext>
            </a:extLst>
          </p:cNvPr>
          <p:cNvSpPr/>
          <p:nvPr/>
        </p:nvSpPr>
        <p:spPr>
          <a:xfrm>
            <a:off x="239929" y="616794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0" y="3313121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-108881" y="83532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গল্প</a:t>
            </a:r>
            <a:r>
              <a:rPr lang="en-US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ছড়া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8464833" y="2108271"/>
            <a:ext cx="3825234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72162" y="3691086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87389" y="3513696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400716" y="389270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428838" y="456113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360710" y="492223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428838" y="416528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330069" y="5905967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97472" y="542961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1409153" y="3179508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0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যুক্তাক্ষর</a:t>
              </a:r>
              <a:endParaRPr lang="en-US" sz="4000" b="1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endParaRPr lang="en-US" sz="12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ছড়ায় সংখ্যা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761840" y="343611"/>
            <a:ext cx="9570006" cy="6007370"/>
            <a:chOff x="3288969" y="152793"/>
            <a:chExt cx="957000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3288969" y="152793"/>
              <a:ext cx="9570006" cy="6007370"/>
              <a:chOff x="2917939" y="239663"/>
              <a:chExt cx="957000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917939" y="712749"/>
                <a:ext cx="9570006" cy="5534284"/>
                <a:chOff x="2955305" y="652074"/>
                <a:chExt cx="957000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955305" y="652074"/>
                  <a:ext cx="9570006" cy="5534284"/>
                  <a:chOff x="3004015" y="565347"/>
                  <a:chExt cx="957000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3004015" y="1737754"/>
                    <a:ext cx="7533068" cy="4361877"/>
                    <a:chOff x="2426758" y="1101030"/>
                    <a:chExt cx="753306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26758" y="3397065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46255" y="513126"/>
            <a:ext cx="9312241" cy="6168963"/>
            <a:chOff x="427935" y="366822"/>
            <a:chExt cx="9312241" cy="616896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427935" y="366822"/>
              <a:ext cx="3446729" cy="3863350"/>
              <a:chOff x="8535902" y="2914912"/>
              <a:chExt cx="3092758" cy="2951368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727780" y="3507776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8508" y="2914912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902" y="470318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022" y="4540338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and Poem</a:t>
            </a:r>
          </a:p>
        </p:txBody>
      </p:sp>
    </p:spTree>
    <p:extLst>
      <p:ext uri="{BB962C8B-B14F-4D97-AF65-F5344CB8AC3E}">
        <p14:creationId xmlns:p14="http://schemas.microsoft.com/office/powerpoint/2010/main" val="969907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38395" y="2839449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2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Grammar</a:t>
            </a: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4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86" y="3872953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0" y="3830163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Vocabulary</a:t>
            </a: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08" y="4027965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লেখা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90" y="2463774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উচ্চারণ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6420342" y="3796129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1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ব্যাকরণ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3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06" y="3936890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4" y="3878715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  <a:endParaRPr lang="bn-IN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800" y="4111869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700149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72472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30745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0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69109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6341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2169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4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17464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9911</TotalTime>
  <Words>1110</Words>
  <Application>Microsoft Office PowerPoint</Application>
  <PresentationFormat>Widescreen</PresentationFormat>
  <Paragraphs>725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260</cp:revision>
  <dcterms:created xsi:type="dcterms:W3CDTF">2020-07-21T12:20:19Z</dcterms:created>
  <dcterms:modified xsi:type="dcterms:W3CDTF">2020-12-20T02:02:08Z</dcterms:modified>
</cp:coreProperties>
</file>